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7"/>
  </p:notesMasterIdLst>
  <p:handoutMasterIdLst>
    <p:handoutMasterId r:id="rId28"/>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33" r:id="rId15"/>
    <p:sldId id="325" r:id="rId16"/>
    <p:sldId id="331" r:id="rId17"/>
    <p:sldId id="284" r:id="rId18"/>
    <p:sldId id="286" r:id="rId19"/>
    <p:sldId id="271" r:id="rId20"/>
    <p:sldId id="272" r:id="rId21"/>
    <p:sldId id="277" r:id="rId22"/>
    <p:sldId id="283" r:id="rId23"/>
    <p:sldId id="270" r:id="rId24"/>
    <p:sldId id="274" r:id="rId25"/>
    <p:sldId id="275" r:id="rId2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76" autoAdjust="0"/>
    <p:restoredTop sz="96942"/>
  </p:normalViewPr>
  <p:slideViewPr>
    <p:cSldViewPr showGuides="1">
      <p:cViewPr>
        <p:scale>
          <a:sx n="71" d="100"/>
          <a:sy n="71" d="100"/>
        </p:scale>
        <p:origin x="4312" y="1432"/>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image" Target="../media/image20.tiff"/></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12170"/>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sp>
        <p:nvSpPr>
          <p:cNvPr id="8" name="角丸四角形 7">
            <a:extLst>
              <a:ext uri="{FF2B5EF4-FFF2-40B4-BE49-F238E27FC236}">
                <a16:creationId xmlns:a16="http://schemas.microsoft.com/office/drawing/2014/main" id="{E89BDB3C-128B-4747-A2B5-AAC287215297}"/>
              </a:ext>
            </a:extLst>
          </p:cNvPr>
          <p:cNvSpPr/>
          <p:nvPr/>
        </p:nvSpPr>
        <p:spPr>
          <a:xfrm>
            <a:off x="1864296" y="1252146"/>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スタートノードを探す</a:t>
            </a:r>
            <a:endParaRPr kumimoji="1" lang="en-US" altLang="ja-JP" b="1" dirty="0">
              <a:solidFill>
                <a:schemeClr val="tx1"/>
              </a:solidFill>
            </a:endParaRPr>
          </a:p>
          <a:p>
            <a:pPr algn="ctr"/>
            <a:r>
              <a:rPr lang="ja-JP" altLang="en-US">
                <a:solidFill>
                  <a:schemeClr val="tx1"/>
                </a:solidFill>
              </a:rPr>
              <a:t>黄色の交点サークルを判定する</a:t>
            </a:r>
            <a:endParaRPr lang="en-US" altLang="ja-JP" dirty="0">
              <a:solidFill>
                <a:schemeClr val="tx1"/>
              </a:solidFill>
            </a:endParaRPr>
          </a:p>
          <a:p>
            <a:pPr algn="ctr"/>
            <a:r>
              <a:rPr kumimoji="1" lang="ja-JP" altLang="en-US">
                <a:solidFill>
                  <a:schemeClr val="tx1"/>
                </a:solidFill>
              </a:rPr>
              <a:t>カラーセンサーで黄色を見つける</a:t>
            </a:r>
          </a:p>
        </p:txBody>
      </p:sp>
      <p:sp>
        <p:nvSpPr>
          <p:cNvPr id="12" name="円/楕円 11">
            <a:extLst>
              <a:ext uri="{FF2B5EF4-FFF2-40B4-BE49-F238E27FC236}">
                <a16:creationId xmlns:a16="http://schemas.microsoft.com/office/drawing/2014/main" id="{03AB503C-227E-8545-B874-B67127BFCC20}"/>
              </a:ext>
            </a:extLst>
          </p:cNvPr>
          <p:cNvSpPr/>
          <p:nvPr/>
        </p:nvSpPr>
        <p:spPr>
          <a:xfrm>
            <a:off x="3520480" y="192088"/>
            <a:ext cx="360040" cy="3600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E87D37D-435C-0940-A607-079291898B1C}"/>
              </a:ext>
            </a:extLst>
          </p:cNvPr>
          <p:cNvCxnSpPr>
            <a:stCxn id="12" idx="4"/>
            <a:endCxn id="8" idx="0"/>
          </p:cNvCxnSpPr>
          <p:nvPr/>
        </p:nvCxnSpPr>
        <p:spPr>
          <a:xfrm>
            <a:off x="3700500" y="552128"/>
            <a:ext cx="0" cy="70001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角丸四角形 30">
            <a:extLst>
              <a:ext uri="{FF2B5EF4-FFF2-40B4-BE49-F238E27FC236}">
                <a16:creationId xmlns:a16="http://schemas.microsoft.com/office/drawing/2014/main" id="{F4251437-75F3-0147-8762-BA78092E107F}"/>
              </a:ext>
            </a:extLst>
          </p:cNvPr>
          <p:cNvSpPr/>
          <p:nvPr/>
        </p:nvSpPr>
        <p:spPr>
          <a:xfrm>
            <a:off x="4564596" y="5802668"/>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コマンドを受信する</a:t>
            </a:r>
            <a:endParaRPr kumimoji="1" lang="en-US" altLang="ja-JP" b="1" dirty="0">
              <a:solidFill>
                <a:schemeClr val="tx1"/>
              </a:solidFill>
            </a:endParaRPr>
          </a:p>
          <a:p>
            <a:pPr algn="ctr"/>
            <a:r>
              <a:rPr kumimoji="1" lang="ja-JP" altLang="en-US">
                <a:solidFill>
                  <a:schemeClr val="tx1"/>
                </a:solidFill>
              </a:rPr>
              <a:t>コマンドシステムから命令を受ける</a:t>
            </a:r>
          </a:p>
        </p:txBody>
      </p:sp>
      <p:cxnSp>
        <p:nvCxnSpPr>
          <p:cNvPr id="32" name="直線矢印コネクタ 31">
            <a:extLst>
              <a:ext uri="{FF2B5EF4-FFF2-40B4-BE49-F238E27FC236}">
                <a16:creationId xmlns:a16="http://schemas.microsoft.com/office/drawing/2014/main" id="{AA84BD7A-84A9-EF40-A97D-7BAB0F375420}"/>
              </a:ext>
            </a:extLst>
          </p:cNvPr>
          <p:cNvCxnSpPr>
            <a:cxnSpLocks/>
            <a:stCxn id="8" idx="2"/>
            <a:endCxn id="31" idx="1"/>
          </p:cNvCxnSpPr>
          <p:nvPr/>
        </p:nvCxnSpPr>
        <p:spPr>
          <a:xfrm>
            <a:off x="3700500" y="2260258"/>
            <a:ext cx="864096" cy="40464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B84B49B4-D5AF-6941-8E99-EDA92B7C5CE7}"/>
              </a:ext>
            </a:extLst>
          </p:cNvPr>
          <p:cNvSpPr/>
          <p:nvPr/>
        </p:nvSpPr>
        <p:spPr>
          <a:xfrm>
            <a:off x="5663598" y="1200010"/>
            <a:ext cx="3204356" cy="93610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スタートノードを発見</a:t>
            </a:r>
            <a:endParaRPr lang="en-US" altLang="ja-JP" dirty="0">
              <a:solidFill>
                <a:schemeClr val="tx1"/>
              </a:solidFill>
            </a:endParaRPr>
          </a:p>
          <a:p>
            <a:r>
              <a:rPr lang="ja-JP" altLang="en-US">
                <a:solidFill>
                  <a:schemeClr val="tx1"/>
                </a:solidFill>
              </a:rPr>
              <a:t>交差サークルを発見</a:t>
            </a:r>
            <a:endParaRPr lang="en-US" altLang="ja-JP" dirty="0">
              <a:solidFill>
                <a:schemeClr val="tx1"/>
              </a:solidFill>
            </a:endParaRPr>
          </a:p>
          <a:p>
            <a:r>
              <a:rPr lang="ja-JP" altLang="en-US">
                <a:solidFill>
                  <a:schemeClr val="tx1"/>
                </a:solidFill>
              </a:rPr>
              <a:t>カラーセンサーで黄色を判定</a:t>
            </a:r>
            <a:endParaRPr lang="en-US" altLang="ja-JP" dirty="0">
              <a:solidFill>
                <a:schemeClr val="tx1"/>
              </a:solidFill>
            </a:endParaRPr>
          </a:p>
          <a:p>
            <a:endParaRPr lang="ja-JP" altLang="en-US">
              <a:solidFill>
                <a:schemeClr val="tx1"/>
              </a:solidFill>
            </a:endParaRPr>
          </a:p>
        </p:txBody>
      </p:sp>
      <p:sp>
        <p:nvSpPr>
          <p:cNvPr id="37" name="角丸四角形 36">
            <a:extLst>
              <a:ext uri="{FF2B5EF4-FFF2-40B4-BE49-F238E27FC236}">
                <a16:creationId xmlns:a16="http://schemas.microsoft.com/office/drawing/2014/main" id="{3DD2438D-FA06-7742-B4E9-4065D0407A75}"/>
              </a:ext>
            </a:extLst>
          </p:cNvPr>
          <p:cNvSpPr/>
          <p:nvPr/>
        </p:nvSpPr>
        <p:spPr>
          <a:xfrm>
            <a:off x="4579579" y="3125452"/>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前進</a:t>
            </a:r>
            <a:endParaRPr kumimoji="1" lang="en-US" altLang="ja-JP" b="1" dirty="0">
              <a:solidFill>
                <a:schemeClr val="tx1"/>
              </a:solidFill>
            </a:endParaRPr>
          </a:p>
          <a:p>
            <a:pPr algn="ctr"/>
            <a:r>
              <a:rPr kumimoji="1" lang="ja-JP" altLang="en-US">
                <a:solidFill>
                  <a:schemeClr val="tx1"/>
                </a:solidFill>
              </a:rPr>
              <a:t>交差サークルまで前進する</a:t>
            </a:r>
          </a:p>
        </p:txBody>
      </p:sp>
      <p:cxnSp>
        <p:nvCxnSpPr>
          <p:cNvPr id="38" name="直線矢印コネクタ 37">
            <a:extLst>
              <a:ext uri="{FF2B5EF4-FFF2-40B4-BE49-F238E27FC236}">
                <a16:creationId xmlns:a16="http://schemas.microsoft.com/office/drawing/2014/main" id="{613CD794-48DD-B340-9104-5BD882A46B87}"/>
              </a:ext>
            </a:extLst>
          </p:cNvPr>
          <p:cNvCxnSpPr>
            <a:cxnSpLocks/>
          </p:cNvCxnSpPr>
          <p:nvPr/>
        </p:nvCxnSpPr>
        <p:spPr>
          <a:xfrm flipV="1">
            <a:off x="5915495" y="4133564"/>
            <a:ext cx="14983" cy="166910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33D5CD72-A7DB-FC4A-BC2F-2A871AA9AD62}"/>
              </a:ext>
            </a:extLst>
          </p:cNvPr>
          <p:cNvSpPr/>
          <p:nvPr/>
        </p:nvSpPr>
        <p:spPr>
          <a:xfrm>
            <a:off x="4308039" y="5303652"/>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cxnSp>
        <p:nvCxnSpPr>
          <p:cNvPr id="45" name="直線矢印コネクタ 44">
            <a:extLst>
              <a:ext uri="{FF2B5EF4-FFF2-40B4-BE49-F238E27FC236}">
                <a16:creationId xmlns:a16="http://schemas.microsoft.com/office/drawing/2014/main" id="{6BEFA379-5760-0A4C-B198-1EA325FBE5D4}"/>
              </a:ext>
            </a:extLst>
          </p:cNvPr>
          <p:cNvCxnSpPr>
            <a:cxnSpLocks/>
          </p:cNvCxnSpPr>
          <p:nvPr/>
        </p:nvCxnSpPr>
        <p:spPr>
          <a:xfrm>
            <a:off x="6688832" y="4133564"/>
            <a:ext cx="0" cy="166910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65C5E5F2-227F-F24B-ABAD-8945FF98AF01}"/>
              </a:ext>
            </a:extLst>
          </p:cNvPr>
          <p:cNvSpPr/>
          <p:nvPr/>
        </p:nvSpPr>
        <p:spPr>
          <a:xfrm>
            <a:off x="6707714" y="4146309"/>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交差サークルを発見</a:t>
            </a:r>
          </a:p>
        </p:txBody>
      </p:sp>
      <p:sp>
        <p:nvSpPr>
          <p:cNvPr id="52" name="角丸四角形 51">
            <a:extLst>
              <a:ext uri="{FF2B5EF4-FFF2-40B4-BE49-F238E27FC236}">
                <a16:creationId xmlns:a16="http://schemas.microsoft.com/office/drawing/2014/main" id="{ED755B57-D4F6-C34E-85EF-08E152D2CB80}"/>
              </a:ext>
            </a:extLst>
          </p:cNvPr>
          <p:cNvSpPr/>
          <p:nvPr/>
        </p:nvSpPr>
        <p:spPr>
          <a:xfrm>
            <a:off x="9184963" y="6792006"/>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右</a:t>
            </a:r>
            <a:r>
              <a:rPr kumimoji="1" lang="en-US" altLang="ja-JP" b="1" dirty="0">
                <a:solidFill>
                  <a:schemeClr val="tx1"/>
                </a:solidFill>
              </a:rPr>
              <a:t>45°</a:t>
            </a:r>
            <a:r>
              <a:rPr kumimoji="1" lang="ja-JP" altLang="en-US" b="1">
                <a:solidFill>
                  <a:schemeClr val="tx1"/>
                </a:solidFill>
              </a:rPr>
              <a:t>旋回</a:t>
            </a:r>
            <a:endParaRPr kumimoji="1" lang="en-US" altLang="ja-JP" b="1" dirty="0">
              <a:solidFill>
                <a:schemeClr val="tx1"/>
              </a:solidFill>
            </a:endParaRPr>
          </a:p>
          <a:p>
            <a:pPr algn="ctr"/>
            <a:r>
              <a:rPr lang="ja-JP" altLang="en-US">
                <a:solidFill>
                  <a:schemeClr val="tx1"/>
                </a:solidFill>
              </a:rPr>
              <a:t>交差サークルの反対側へ前進</a:t>
            </a:r>
            <a:endParaRPr lang="en-US" altLang="ja-JP" dirty="0">
              <a:solidFill>
                <a:schemeClr val="tx1"/>
              </a:solidFill>
            </a:endParaRPr>
          </a:p>
          <a:p>
            <a:pPr algn="ctr"/>
            <a:r>
              <a:rPr kumimoji="1" lang="ja-JP" altLang="en-US">
                <a:solidFill>
                  <a:schemeClr val="tx1"/>
                </a:solidFill>
              </a:rPr>
              <a:t>右</a:t>
            </a:r>
            <a:r>
              <a:rPr kumimoji="1" lang="en-US" altLang="ja-JP" dirty="0">
                <a:solidFill>
                  <a:schemeClr val="tx1"/>
                </a:solidFill>
              </a:rPr>
              <a:t>45°</a:t>
            </a:r>
            <a:r>
              <a:rPr lang="ja-JP" altLang="en-US">
                <a:solidFill>
                  <a:schemeClr val="tx1"/>
                </a:solidFill>
              </a:rPr>
              <a:t>旋回する</a:t>
            </a:r>
            <a:endParaRPr kumimoji="1" lang="en-US" altLang="ja-JP" dirty="0">
              <a:solidFill>
                <a:schemeClr val="tx1"/>
              </a:solidFill>
            </a:endParaRPr>
          </a:p>
        </p:txBody>
      </p:sp>
      <p:cxnSp>
        <p:nvCxnSpPr>
          <p:cNvPr id="58" name="直線矢印コネクタ 57">
            <a:extLst>
              <a:ext uri="{FF2B5EF4-FFF2-40B4-BE49-F238E27FC236}">
                <a16:creationId xmlns:a16="http://schemas.microsoft.com/office/drawing/2014/main" id="{848F3630-EC65-024D-8B1A-38178F21C756}"/>
              </a:ext>
            </a:extLst>
          </p:cNvPr>
          <p:cNvCxnSpPr>
            <a:cxnSpLocks/>
            <a:stCxn id="31" idx="3"/>
            <a:endCxn id="52" idx="1"/>
          </p:cNvCxnSpPr>
          <p:nvPr/>
        </p:nvCxnSpPr>
        <p:spPr>
          <a:xfrm>
            <a:off x="8237004" y="6306724"/>
            <a:ext cx="947959" cy="9893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64AFBED7-C00B-4C41-A4A8-245F5EAF6374}"/>
              </a:ext>
            </a:extLst>
          </p:cNvPr>
          <p:cNvSpPr/>
          <p:nvPr/>
        </p:nvSpPr>
        <p:spPr>
          <a:xfrm>
            <a:off x="8595721" y="6304490"/>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sp>
        <p:nvSpPr>
          <p:cNvPr id="62" name="角丸四角形 61">
            <a:extLst>
              <a:ext uri="{FF2B5EF4-FFF2-40B4-BE49-F238E27FC236}">
                <a16:creationId xmlns:a16="http://schemas.microsoft.com/office/drawing/2014/main" id="{949314EC-7B8E-8E41-A296-FBE0602FA126}"/>
              </a:ext>
            </a:extLst>
          </p:cNvPr>
          <p:cNvSpPr/>
          <p:nvPr/>
        </p:nvSpPr>
        <p:spPr>
          <a:xfrm>
            <a:off x="9155987" y="8878249"/>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ブロックサークルへ前進</a:t>
            </a:r>
            <a:endParaRPr kumimoji="1" lang="en-US" altLang="ja-JP" b="1" dirty="0">
              <a:solidFill>
                <a:schemeClr val="tx1"/>
              </a:solidFill>
            </a:endParaRPr>
          </a:p>
          <a:p>
            <a:pPr algn="ctr"/>
            <a:r>
              <a:rPr kumimoji="1" lang="ja-JP" altLang="en-US">
                <a:solidFill>
                  <a:schemeClr val="tx1"/>
                </a:solidFill>
              </a:rPr>
              <a:t>ブロックサークルまで前進する</a:t>
            </a:r>
            <a:endParaRPr kumimoji="1" lang="en-US" altLang="ja-JP" dirty="0">
              <a:solidFill>
                <a:schemeClr val="tx1"/>
              </a:solidFill>
            </a:endParaRPr>
          </a:p>
          <a:p>
            <a:pPr algn="ctr"/>
            <a:r>
              <a:rPr lang="ja-JP" altLang="en-US">
                <a:solidFill>
                  <a:schemeClr val="tx1"/>
                </a:solidFill>
              </a:rPr>
              <a:t>ブロックサークルの内側のエッジを判定する</a:t>
            </a:r>
            <a:endParaRPr kumimoji="1" lang="ja-JP" altLang="en-US">
              <a:solidFill>
                <a:schemeClr val="tx1"/>
              </a:solidFill>
            </a:endParaRPr>
          </a:p>
        </p:txBody>
      </p:sp>
      <p:cxnSp>
        <p:nvCxnSpPr>
          <p:cNvPr id="63" name="直線矢印コネクタ 62">
            <a:extLst>
              <a:ext uri="{FF2B5EF4-FFF2-40B4-BE49-F238E27FC236}">
                <a16:creationId xmlns:a16="http://schemas.microsoft.com/office/drawing/2014/main" id="{A9EB6B04-13AC-5443-A95A-756B5453368E}"/>
              </a:ext>
            </a:extLst>
          </p:cNvPr>
          <p:cNvCxnSpPr>
            <a:cxnSpLocks/>
            <a:endCxn id="62" idx="0"/>
          </p:cNvCxnSpPr>
          <p:nvPr/>
        </p:nvCxnSpPr>
        <p:spPr>
          <a:xfrm flipH="1">
            <a:off x="10992191" y="7893491"/>
            <a:ext cx="28976" cy="9847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DD56C1DF-DBE5-3744-A00A-912E8C18B971}"/>
              </a:ext>
            </a:extLst>
          </p:cNvPr>
          <p:cNvSpPr/>
          <p:nvPr/>
        </p:nvSpPr>
        <p:spPr>
          <a:xfrm>
            <a:off x="10950039" y="7746884"/>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dirty="0">
                <a:solidFill>
                  <a:schemeClr val="tx1"/>
                </a:solidFill>
              </a:rPr>
              <a:t>45°</a:t>
            </a:r>
            <a:r>
              <a:rPr lang="ja-JP" altLang="en-US">
                <a:solidFill>
                  <a:schemeClr val="tx1"/>
                </a:solidFill>
              </a:rPr>
              <a:t>旋回した</a:t>
            </a:r>
          </a:p>
        </p:txBody>
      </p:sp>
      <p:sp>
        <p:nvSpPr>
          <p:cNvPr id="67" name="角丸四角形 66">
            <a:extLst>
              <a:ext uri="{FF2B5EF4-FFF2-40B4-BE49-F238E27FC236}">
                <a16:creationId xmlns:a16="http://schemas.microsoft.com/office/drawing/2014/main" id="{FE83AF50-7928-8241-AD74-87BD7EC7ED47}"/>
              </a:ext>
            </a:extLst>
          </p:cNvPr>
          <p:cNvSpPr/>
          <p:nvPr/>
        </p:nvSpPr>
        <p:spPr>
          <a:xfrm>
            <a:off x="4586387" y="8641859"/>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後退</a:t>
            </a:r>
            <a:endParaRPr kumimoji="1" lang="en-US" altLang="ja-JP" b="1" dirty="0">
              <a:solidFill>
                <a:schemeClr val="tx1"/>
              </a:solidFill>
            </a:endParaRPr>
          </a:p>
          <a:p>
            <a:pPr algn="ctr"/>
            <a:r>
              <a:rPr kumimoji="1" lang="ja-JP" altLang="en-US">
                <a:solidFill>
                  <a:schemeClr val="tx1"/>
                </a:solidFill>
              </a:rPr>
              <a:t>交差サークルまで後退する</a:t>
            </a:r>
          </a:p>
        </p:txBody>
      </p:sp>
      <p:cxnSp>
        <p:nvCxnSpPr>
          <p:cNvPr id="68" name="直線矢印コネクタ 67">
            <a:extLst>
              <a:ext uri="{FF2B5EF4-FFF2-40B4-BE49-F238E27FC236}">
                <a16:creationId xmlns:a16="http://schemas.microsoft.com/office/drawing/2014/main" id="{A04CB0C9-15C2-3547-9E69-FDB5E5B10C11}"/>
              </a:ext>
            </a:extLst>
          </p:cNvPr>
          <p:cNvCxnSpPr>
            <a:cxnSpLocks/>
            <a:stCxn id="62" idx="1"/>
            <a:endCxn id="67" idx="3"/>
          </p:cNvCxnSpPr>
          <p:nvPr/>
        </p:nvCxnSpPr>
        <p:spPr>
          <a:xfrm flipH="1" flipV="1">
            <a:off x="8258795" y="9145915"/>
            <a:ext cx="897192" cy="23639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5CE0253E-F95B-9641-BFCA-DF2C58BFFC05}"/>
              </a:ext>
            </a:extLst>
          </p:cNvPr>
          <p:cNvSpPr/>
          <p:nvPr/>
        </p:nvSpPr>
        <p:spPr>
          <a:xfrm>
            <a:off x="10505256" y="10555196"/>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ブロックサークルの内側のエッジを判定した</a:t>
            </a:r>
          </a:p>
        </p:txBody>
      </p:sp>
      <p:cxnSp>
        <p:nvCxnSpPr>
          <p:cNvPr id="72" name="直線矢印コネクタ 71">
            <a:extLst>
              <a:ext uri="{FF2B5EF4-FFF2-40B4-BE49-F238E27FC236}">
                <a16:creationId xmlns:a16="http://schemas.microsoft.com/office/drawing/2014/main" id="{A34AB761-C136-094B-AD55-95DAD09EBC16}"/>
              </a:ext>
            </a:extLst>
          </p:cNvPr>
          <p:cNvCxnSpPr>
            <a:cxnSpLocks/>
          </p:cNvCxnSpPr>
          <p:nvPr/>
        </p:nvCxnSpPr>
        <p:spPr>
          <a:xfrm flipH="1" flipV="1">
            <a:off x="6882325" y="6816824"/>
            <a:ext cx="5653" cy="182503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7903DF25-F7F4-F043-BFF1-408E1C2236C5}"/>
              </a:ext>
            </a:extLst>
          </p:cNvPr>
          <p:cNvSpPr/>
          <p:nvPr/>
        </p:nvSpPr>
        <p:spPr>
          <a:xfrm>
            <a:off x="6877014" y="8078786"/>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交差サークルを発見</a:t>
            </a:r>
          </a:p>
        </p:txBody>
      </p:sp>
      <p:sp>
        <p:nvSpPr>
          <p:cNvPr id="77" name="角丸四角形 76">
            <a:extLst>
              <a:ext uri="{FF2B5EF4-FFF2-40B4-BE49-F238E27FC236}">
                <a16:creationId xmlns:a16="http://schemas.microsoft.com/office/drawing/2014/main" id="{57FF5D46-551D-5148-B2B1-3B1CA8099148}"/>
              </a:ext>
            </a:extLst>
          </p:cNvPr>
          <p:cNvSpPr/>
          <p:nvPr/>
        </p:nvSpPr>
        <p:spPr>
          <a:xfrm>
            <a:off x="9387611" y="2560305"/>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右旋回ライン探索</a:t>
            </a:r>
            <a:endParaRPr kumimoji="1" lang="en-US" altLang="ja-JP" dirty="0">
              <a:solidFill>
                <a:schemeClr val="tx1"/>
              </a:solidFill>
            </a:endParaRPr>
          </a:p>
          <a:p>
            <a:pPr algn="ctr"/>
            <a:r>
              <a:rPr lang="ja-JP" altLang="en-US">
                <a:solidFill>
                  <a:schemeClr val="tx1"/>
                </a:solidFill>
              </a:rPr>
              <a:t>すこし前進する</a:t>
            </a:r>
            <a:endParaRPr kumimoji="1" lang="en-US" altLang="ja-JP" dirty="0">
              <a:solidFill>
                <a:schemeClr val="tx1"/>
              </a:solidFill>
            </a:endParaRPr>
          </a:p>
          <a:p>
            <a:pPr algn="ctr"/>
            <a:r>
              <a:rPr lang="ja-JP" altLang="en-US">
                <a:solidFill>
                  <a:schemeClr val="tx1"/>
                </a:solidFill>
              </a:rPr>
              <a:t>右旋回する</a:t>
            </a:r>
            <a:endParaRPr lang="en-US" altLang="ja-JP" dirty="0">
              <a:solidFill>
                <a:schemeClr val="tx1"/>
              </a:solidFill>
            </a:endParaRPr>
          </a:p>
          <a:p>
            <a:pPr algn="ctr"/>
            <a:r>
              <a:rPr kumimoji="1" lang="ja-JP" altLang="en-US">
                <a:solidFill>
                  <a:schemeClr val="tx1"/>
                </a:solidFill>
              </a:rPr>
              <a:t>ラインを検知する</a:t>
            </a:r>
            <a:endParaRPr kumimoji="1" lang="en-US" altLang="ja-JP" dirty="0">
              <a:solidFill>
                <a:schemeClr val="tx1"/>
              </a:solidFill>
            </a:endParaRPr>
          </a:p>
        </p:txBody>
      </p:sp>
      <p:cxnSp>
        <p:nvCxnSpPr>
          <p:cNvPr id="79" name="直線矢印コネクタ 78">
            <a:extLst>
              <a:ext uri="{FF2B5EF4-FFF2-40B4-BE49-F238E27FC236}">
                <a16:creationId xmlns:a16="http://schemas.microsoft.com/office/drawing/2014/main" id="{C3A6BBF8-BFDF-314F-B0F8-2C40CA5BB246}"/>
              </a:ext>
            </a:extLst>
          </p:cNvPr>
          <p:cNvCxnSpPr>
            <a:cxnSpLocks/>
          </p:cNvCxnSpPr>
          <p:nvPr/>
        </p:nvCxnSpPr>
        <p:spPr>
          <a:xfrm flipV="1">
            <a:off x="7605413" y="3629508"/>
            <a:ext cx="1980617" cy="21193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BD796612-BB8A-D94A-8D90-BF4C22B6B9C3}"/>
              </a:ext>
            </a:extLst>
          </p:cNvPr>
          <p:cNvSpPr/>
          <p:nvPr/>
        </p:nvSpPr>
        <p:spPr>
          <a:xfrm>
            <a:off x="7085756" y="4940096"/>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cxnSp>
        <p:nvCxnSpPr>
          <p:cNvPr id="83" name="直線矢印コネクタ 82">
            <a:extLst>
              <a:ext uri="{FF2B5EF4-FFF2-40B4-BE49-F238E27FC236}">
                <a16:creationId xmlns:a16="http://schemas.microsoft.com/office/drawing/2014/main" id="{3F5F369C-B7C6-C44B-B2B2-13B80746C178}"/>
              </a:ext>
            </a:extLst>
          </p:cNvPr>
          <p:cNvCxnSpPr>
            <a:cxnSpLocks/>
            <a:stCxn id="77" idx="2"/>
          </p:cNvCxnSpPr>
          <p:nvPr/>
        </p:nvCxnSpPr>
        <p:spPr>
          <a:xfrm flipH="1">
            <a:off x="8237004" y="3568417"/>
            <a:ext cx="2986811" cy="22013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23050DB2-9EA7-744D-86D8-CCB2AE595460}"/>
              </a:ext>
            </a:extLst>
          </p:cNvPr>
          <p:cNvSpPr/>
          <p:nvPr/>
        </p:nvSpPr>
        <p:spPr>
          <a:xfrm>
            <a:off x="10451624" y="4058168"/>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ラインを発見した</a:t>
            </a:r>
          </a:p>
        </p:txBody>
      </p:sp>
      <p:sp>
        <p:nvSpPr>
          <p:cNvPr id="87" name="角丸四角形 86">
            <a:extLst>
              <a:ext uri="{FF2B5EF4-FFF2-40B4-BE49-F238E27FC236}">
                <a16:creationId xmlns:a16="http://schemas.microsoft.com/office/drawing/2014/main" id="{0723C882-4D51-F344-98F8-5ACD67BDC567}"/>
              </a:ext>
            </a:extLst>
          </p:cNvPr>
          <p:cNvSpPr/>
          <p:nvPr/>
        </p:nvSpPr>
        <p:spPr>
          <a:xfrm>
            <a:off x="-238863" y="5096275"/>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左</a:t>
            </a:r>
            <a:r>
              <a:rPr kumimoji="1" lang="en-US" altLang="ja-JP" b="1" dirty="0">
                <a:solidFill>
                  <a:schemeClr val="tx1"/>
                </a:solidFill>
              </a:rPr>
              <a:t>90°</a:t>
            </a:r>
            <a:r>
              <a:rPr kumimoji="1" lang="ja-JP" altLang="en-US" b="1">
                <a:solidFill>
                  <a:schemeClr val="tx1"/>
                </a:solidFill>
              </a:rPr>
              <a:t>旋回</a:t>
            </a:r>
            <a:endParaRPr kumimoji="1" lang="en-US" altLang="ja-JP" b="1" dirty="0">
              <a:solidFill>
                <a:schemeClr val="tx1"/>
              </a:solidFill>
            </a:endParaRPr>
          </a:p>
        </p:txBody>
      </p:sp>
      <p:cxnSp>
        <p:nvCxnSpPr>
          <p:cNvPr id="88" name="直線矢印コネクタ 87">
            <a:extLst>
              <a:ext uri="{FF2B5EF4-FFF2-40B4-BE49-F238E27FC236}">
                <a16:creationId xmlns:a16="http://schemas.microsoft.com/office/drawing/2014/main" id="{8C342EAF-CADE-1846-8DF9-B0A189B6BC39}"/>
              </a:ext>
            </a:extLst>
          </p:cNvPr>
          <p:cNvCxnSpPr>
            <a:cxnSpLocks/>
            <a:stCxn id="31" idx="1"/>
            <a:endCxn id="87" idx="3"/>
          </p:cNvCxnSpPr>
          <p:nvPr/>
        </p:nvCxnSpPr>
        <p:spPr>
          <a:xfrm flipH="1" flipV="1">
            <a:off x="3433545" y="5600331"/>
            <a:ext cx="1131051" cy="706393"/>
          </a:xfrm>
          <a:prstGeom prst="straightConnector1">
            <a:avLst/>
          </a:prstGeom>
          <a:ln w="381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BCD21FC4-653C-BA48-8107-DF489A82D3B8}"/>
              </a:ext>
            </a:extLst>
          </p:cNvPr>
          <p:cNvSpPr/>
          <p:nvPr/>
        </p:nvSpPr>
        <p:spPr>
          <a:xfrm>
            <a:off x="2503152" y="5855646"/>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sp>
        <p:nvSpPr>
          <p:cNvPr id="34" name="角丸四角形 33">
            <a:extLst>
              <a:ext uri="{FF2B5EF4-FFF2-40B4-BE49-F238E27FC236}">
                <a16:creationId xmlns:a16="http://schemas.microsoft.com/office/drawing/2014/main" id="{F500E04A-4DA6-1F4C-B2D4-FCC75F7B7FF6}"/>
              </a:ext>
            </a:extLst>
          </p:cNvPr>
          <p:cNvSpPr/>
          <p:nvPr/>
        </p:nvSpPr>
        <p:spPr>
          <a:xfrm>
            <a:off x="9747662" y="4965320"/>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右</a:t>
            </a:r>
            <a:r>
              <a:rPr kumimoji="1" lang="en-US" altLang="ja-JP" b="1" dirty="0">
                <a:solidFill>
                  <a:schemeClr val="tx1"/>
                </a:solidFill>
              </a:rPr>
              <a:t>90°</a:t>
            </a:r>
            <a:r>
              <a:rPr kumimoji="1" lang="ja-JP" altLang="en-US" b="1">
                <a:solidFill>
                  <a:schemeClr val="tx1"/>
                </a:solidFill>
              </a:rPr>
              <a:t>旋回</a:t>
            </a:r>
            <a:endParaRPr kumimoji="1" lang="en-US" altLang="ja-JP" b="1" dirty="0">
              <a:solidFill>
                <a:schemeClr val="tx1"/>
              </a:solidFill>
            </a:endParaRPr>
          </a:p>
        </p:txBody>
      </p:sp>
      <p:cxnSp>
        <p:nvCxnSpPr>
          <p:cNvPr id="35" name="直線矢印コネクタ 34">
            <a:extLst>
              <a:ext uri="{FF2B5EF4-FFF2-40B4-BE49-F238E27FC236}">
                <a16:creationId xmlns:a16="http://schemas.microsoft.com/office/drawing/2014/main" id="{0370B253-545D-5743-BEFD-F69815A8D3B4}"/>
              </a:ext>
            </a:extLst>
          </p:cNvPr>
          <p:cNvCxnSpPr>
            <a:cxnSpLocks/>
            <a:stCxn id="31" idx="3"/>
            <a:endCxn id="34" idx="1"/>
          </p:cNvCxnSpPr>
          <p:nvPr/>
        </p:nvCxnSpPr>
        <p:spPr>
          <a:xfrm flipV="1">
            <a:off x="8237004" y="5469376"/>
            <a:ext cx="1510658" cy="837348"/>
          </a:xfrm>
          <a:prstGeom prst="straightConnector1">
            <a:avLst/>
          </a:prstGeom>
          <a:ln w="381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3763B6AB-6348-374B-8162-69C4B1971BE9}"/>
              </a:ext>
            </a:extLst>
          </p:cNvPr>
          <p:cNvSpPr/>
          <p:nvPr/>
        </p:nvSpPr>
        <p:spPr>
          <a:xfrm>
            <a:off x="-156735" y="2873424"/>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左旋回ライン探索</a:t>
            </a:r>
            <a:endParaRPr kumimoji="1" lang="en-US" altLang="ja-JP" dirty="0">
              <a:solidFill>
                <a:schemeClr val="tx1"/>
              </a:solidFill>
            </a:endParaRPr>
          </a:p>
          <a:p>
            <a:pPr algn="ctr"/>
            <a:r>
              <a:rPr lang="ja-JP" altLang="en-US">
                <a:solidFill>
                  <a:schemeClr val="tx1"/>
                </a:solidFill>
              </a:rPr>
              <a:t>すこし前進する</a:t>
            </a:r>
            <a:endParaRPr kumimoji="1" lang="en-US" altLang="ja-JP" dirty="0">
              <a:solidFill>
                <a:schemeClr val="tx1"/>
              </a:solidFill>
            </a:endParaRPr>
          </a:p>
          <a:p>
            <a:pPr algn="ctr"/>
            <a:r>
              <a:rPr lang="ja-JP" altLang="en-US">
                <a:solidFill>
                  <a:schemeClr val="tx1"/>
                </a:solidFill>
              </a:rPr>
              <a:t>左旋回する</a:t>
            </a:r>
            <a:endParaRPr lang="en-US" altLang="ja-JP" dirty="0">
              <a:solidFill>
                <a:schemeClr val="tx1"/>
              </a:solidFill>
            </a:endParaRPr>
          </a:p>
          <a:p>
            <a:pPr algn="ctr"/>
            <a:r>
              <a:rPr kumimoji="1" lang="ja-JP" altLang="en-US">
                <a:solidFill>
                  <a:schemeClr val="tx1"/>
                </a:solidFill>
              </a:rPr>
              <a:t>ラインを検知する</a:t>
            </a:r>
            <a:endParaRPr kumimoji="1" lang="en-US" altLang="ja-JP" dirty="0">
              <a:solidFill>
                <a:schemeClr val="tx1"/>
              </a:solidFill>
            </a:endParaRPr>
          </a:p>
        </p:txBody>
      </p:sp>
      <p:cxnSp>
        <p:nvCxnSpPr>
          <p:cNvPr id="43" name="直線矢印コネクタ 42">
            <a:extLst>
              <a:ext uri="{FF2B5EF4-FFF2-40B4-BE49-F238E27FC236}">
                <a16:creationId xmlns:a16="http://schemas.microsoft.com/office/drawing/2014/main" id="{D8CA03AD-C970-664A-94C3-8CB2E0BC3E31}"/>
              </a:ext>
            </a:extLst>
          </p:cNvPr>
          <p:cNvCxnSpPr>
            <a:cxnSpLocks/>
            <a:stCxn id="42" idx="2"/>
            <a:endCxn id="31" idx="1"/>
          </p:cNvCxnSpPr>
          <p:nvPr/>
        </p:nvCxnSpPr>
        <p:spPr>
          <a:xfrm>
            <a:off x="1679469" y="3881536"/>
            <a:ext cx="2885127" cy="2425188"/>
          </a:xfrm>
          <a:prstGeom prst="straightConnector1">
            <a:avLst/>
          </a:prstGeom>
          <a:ln w="381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02DB6496-7042-3640-8E29-85E166A2907A}"/>
              </a:ext>
            </a:extLst>
          </p:cNvPr>
          <p:cNvSpPr/>
          <p:nvPr/>
        </p:nvSpPr>
        <p:spPr>
          <a:xfrm>
            <a:off x="683360" y="3860205"/>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ラインを発見した</a:t>
            </a:r>
          </a:p>
        </p:txBody>
      </p:sp>
      <p:sp>
        <p:nvSpPr>
          <p:cNvPr id="47" name="正方形/長方形 46">
            <a:extLst>
              <a:ext uri="{FF2B5EF4-FFF2-40B4-BE49-F238E27FC236}">
                <a16:creationId xmlns:a16="http://schemas.microsoft.com/office/drawing/2014/main" id="{01FA9FA7-6278-204E-BC28-4F797313B22F}"/>
              </a:ext>
            </a:extLst>
          </p:cNvPr>
          <p:cNvSpPr/>
          <p:nvPr/>
        </p:nvSpPr>
        <p:spPr>
          <a:xfrm>
            <a:off x="2522510" y="5322862"/>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sp>
        <p:nvSpPr>
          <p:cNvPr id="50" name="角丸四角形 49">
            <a:extLst>
              <a:ext uri="{FF2B5EF4-FFF2-40B4-BE49-F238E27FC236}">
                <a16:creationId xmlns:a16="http://schemas.microsoft.com/office/drawing/2014/main" id="{EC24BBD1-8DE8-664C-934A-567F18238D67}"/>
              </a:ext>
            </a:extLst>
          </p:cNvPr>
          <p:cNvSpPr/>
          <p:nvPr/>
        </p:nvSpPr>
        <p:spPr>
          <a:xfrm>
            <a:off x="-291898" y="6888664"/>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左</a:t>
            </a:r>
            <a:r>
              <a:rPr kumimoji="1" lang="en-US" altLang="ja-JP" b="1" dirty="0">
                <a:solidFill>
                  <a:schemeClr val="tx1"/>
                </a:solidFill>
              </a:rPr>
              <a:t>45°</a:t>
            </a:r>
            <a:r>
              <a:rPr kumimoji="1" lang="ja-JP" altLang="en-US" b="1">
                <a:solidFill>
                  <a:schemeClr val="tx1"/>
                </a:solidFill>
              </a:rPr>
              <a:t>旋回</a:t>
            </a:r>
            <a:endParaRPr kumimoji="1" lang="en-US" altLang="ja-JP" b="1" dirty="0">
              <a:solidFill>
                <a:schemeClr val="tx1"/>
              </a:solidFill>
            </a:endParaRPr>
          </a:p>
          <a:p>
            <a:pPr algn="ctr"/>
            <a:r>
              <a:rPr lang="ja-JP" altLang="en-US">
                <a:solidFill>
                  <a:schemeClr val="tx1"/>
                </a:solidFill>
              </a:rPr>
              <a:t>交差サークルの反対側へ前進</a:t>
            </a:r>
            <a:endParaRPr lang="en-US" altLang="ja-JP" dirty="0">
              <a:solidFill>
                <a:schemeClr val="tx1"/>
              </a:solidFill>
            </a:endParaRPr>
          </a:p>
          <a:p>
            <a:pPr algn="ctr"/>
            <a:r>
              <a:rPr kumimoji="1" lang="ja-JP" altLang="en-US">
                <a:solidFill>
                  <a:schemeClr val="tx1"/>
                </a:solidFill>
              </a:rPr>
              <a:t>左</a:t>
            </a:r>
            <a:r>
              <a:rPr kumimoji="1" lang="en-US" altLang="ja-JP" dirty="0">
                <a:solidFill>
                  <a:schemeClr val="tx1"/>
                </a:solidFill>
              </a:rPr>
              <a:t>45°</a:t>
            </a:r>
            <a:r>
              <a:rPr lang="ja-JP" altLang="en-US">
                <a:solidFill>
                  <a:schemeClr val="tx1"/>
                </a:solidFill>
              </a:rPr>
              <a:t>旋回する</a:t>
            </a:r>
            <a:endParaRPr kumimoji="1" lang="en-US" altLang="ja-JP" dirty="0">
              <a:solidFill>
                <a:schemeClr val="tx1"/>
              </a:solidFill>
            </a:endParaRPr>
          </a:p>
        </p:txBody>
      </p:sp>
      <p:sp>
        <p:nvSpPr>
          <p:cNvPr id="53" name="角丸四角形 52">
            <a:extLst>
              <a:ext uri="{FF2B5EF4-FFF2-40B4-BE49-F238E27FC236}">
                <a16:creationId xmlns:a16="http://schemas.microsoft.com/office/drawing/2014/main" id="{313ACBD3-CD8E-B244-A1D1-C274C0D2AC44}"/>
              </a:ext>
            </a:extLst>
          </p:cNvPr>
          <p:cNvSpPr/>
          <p:nvPr/>
        </p:nvSpPr>
        <p:spPr>
          <a:xfrm>
            <a:off x="-320874" y="8974907"/>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ブロックサークルへ前進</a:t>
            </a:r>
            <a:endParaRPr kumimoji="1" lang="en-US" altLang="ja-JP" b="1" dirty="0">
              <a:solidFill>
                <a:schemeClr val="tx1"/>
              </a:solidFill>
            </a:endParaRPr>
          </a:p>
          <a:p>
            <a:pPr algn="ctr"/>
            <a:r>
              <a:rPr kumimoji="1" lang="ja-JP" altLang="en-US">
                <a:solidFill>
                  <a:schemeClr val="tx1"/>
                </a:solidFill>
              </a:rPr>
              <a:t>ブロックサークルまで前進する</a:t>
            </a:r>
            <a:endParaRPr kumimoji="1" lang="en-US" altLang="ja-JP" dirty="0">
              <a:solidFill>
                <a:schemeClr val="tx1"/>
              </a:solidFill>
            </a:endParaRPr>
          </a:p>
          <a:p>
            <a:pPr algn="ctr"/>
            <a:r>
              <a:rPr lang="ja-JP" altLang="en-US">
                <a:solidFill>
                  <a:schemeClr val="tx1"/>
                </a:solidFill>
              </a:rPr>
              <a:t>ブロックサークルの内側のエッジを判定する</a:t>
            </a:r>
            <a:endParaRPr kumimoji="1" lang="ja-JP" altLang="en-US">
              <a:solidFill>
                <a:schemeClr val="tx1"/>
              </a:solidFill>
            </a:endParaRPr>
          </a:p>
        </p:txBody>
      </p:sp>
      <p:cxnSp>
        <p:nvCxnSpPr>
          <p:cNvPr id="54" name="直線矢印コネクタ 53">
            <a:extLst>
              <a:ext uri="{FF2B5EF4-FFF2-40B4-BE49-F238E27FC236}">
                <a16:creationId xmlns:a16="http://schemas.microsoft.com/office/drawing/2014/main" id="{551AEA3A-F61A-DE4B-84D6-3F24B9FA34FA}"/>
              </a:ext>
            </a:extLst>
          </p:cNvPr>
          <p:cNvCxnSpPr>
            <a:cxnSpLocks/>
            <a:endCxn id="53" idx="0"/>
          </p:cNvCxnSpPr>
          <p:nvPr/>
        </p:nvCxnSpPr>
        <p:spPr>
          <a:xfrm flipH="1">
            <a:off x="1515330" y="7990149"/>
            <a:ext cx="28976" cy="9847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1C851398-BDE3-5E4E-B1FD-AF90CDD1D00A}"/>
              </a:ext>
            </a:extLst>
          </p:cNvPr>
          <p:cNvSpPr/>
          <p:nvPr/>
        </p:nvSpPr>
        <p:spPr>
          <a:xfrm>
            <a:off x="1473178" y="7843542"/>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dirty="0">
                <a:solidFill>
                  <a:schemeClr val="tx1"/>
                </a:solidFill>
              </a:rPr>
              <a:t>45°</a:t>
            </a:r>
            <a:r>
              <a:rPr lang="ja-JP" altLang="en-US">
                <a:solidFill>
                  <a:schemeClr val="tx1"/>
                </a:solidFill>
              </a:rPr>
              <a:t>旋回した</a:t>
            </a:r>
          </a:p>
        </p:txBody>
      </p:sp>
      <p:cxnSp>
        <p:nvCxnSpPr>
          <p:cNvPr id="56" name="直線矢印コネクタ 55">
            <a:extLst>
              <a:ext uri="{FF2B5EF4-FFF2-40B4-BE49-F238E27FC236}">
                <a16:creationId xmlns:a16="http://schemas.microsoft.com/office/drawing/2014/main" id="{728FCE18-2826-1D43-8EFA-5015F93BB31F}"/>
              </a:ext>
            </a:extLst>
          </p:cNvPr>
          <p:cNvCxnSpPr>
            <a:cxnSpLocks/>
            <a:stCxn id="31" idx="1"/>
            <a:endCxn id="50" idx="3"/>
          </p:cNvCxnSpPr>
          <p:nvPr/>
        </p:nvCxnSpPr>
        <p:spPr>
          <a:xfrm flipH="1">
            <a:off x="3380510" y="6306724"/>
            <a:ext cx="1184086" cy="108599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AD438E6A-FA60-3343-A050-BD2CA81F4324}"/>
              </a:ext>
            </a:extLst>
          </p:cNvPr>
          <p:cNvCxnSpPr>
            <a:cxnSpLocks/>
            <a:stCxn id="53" idx="3"/>
            <a:endCxn id="67" idx="1"/>
          </p:cNvCxnSpPr>
          <p:nvPr/>
        </p:nvCxnSpPr>
        <p:spPr>
          <a:xfrm flipV="1">
            <a:off x="3351534" y="9145915"/>
            <a:ext cx="1234853" cy="33304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00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6"/>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1746</TotalTime>
  <Words>1186</Words>
  <Application>Microsoft Macintosh PowerPoint</Application>
  <PresentationFormat>A3 297x420 mm</PresentationFormat>
  <Paragraphs>263</Paragraphs>
  <Slides>24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253</cp:revision>
  <cp:lastPrinted>2018-04-01T05:10:42Z</cp:lastPrinted>
  <dcterms:created xsi:type="dcterms:W3CDTF">2002-02-28T07:41:56Z</dcterms:created>
  <dcterms:modified xsi:type="dcterms:W3CDTF">2019-07-14T11:48:54Z</dcterms:modified>
</cp:coreProperties>
</file>